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215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704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95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234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29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54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22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0335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683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06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1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DB2F3-676D-49CD-9036-B290E2E8496B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92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55317" y="5264246"/>
            <a:ext cx="573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video about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700602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2019.11.29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2019112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0829" y="2277804"/>
            <a:ext cx="5066694" cy="253334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6" r="8783" b="3361"/>
          <a:stretch/>
        </p:blipFill>
        <p:spPr>
          <a:xfrm>
            <a:off x="6477984" y="1014539"/>
            <a:ext cx="5578028" cy="434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2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15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4</cp:revision>
  <dcterms:created xsi:type="dcterms:W3CDTF">2019-11-26T11:57:34Z</dcterms:created>
  <dcterms:modified xsi:type="dcterms:W3CDTF">2019-11-29T12:00:17Z</dcterms:modified>
</cp:coreProperties>
</file>

<file path=docProps/thumbnail.jpeg>
</file>